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30275213" cy="42803763"/>
  <p:notesSz cx="10233025" cy="146621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656">
          <p15:clr>
            <a:srgbClr val="A4A3A4"/>
          </p15:clr>
        </p15:guide>
        <p15:guide id="2" orient="horz" pos="24048">
          <p15:clr>
            <a:srgbClr val="A4A3A4"/>
          </p15:clr>
        </p15:guide>
        <p15:guide id="3" orient="horz" pos="17376">
          <p15:clr>
            <a:srgbClr val="A4A3A4"/>
          </p15:clr>
        </p15:guide>
        <p15:guide id="4" orient="horz" pos="24648">
          <p15:clr>
            <a:srgbClr val="A4A3A4"/>
          </p15:clr>
        </p15:guide>
        <p15:guide id="5" pos="9535">
          <p15:clr>
            <a:srgbClr val="A4A3A4"/>
          </p15:clr>
        </p15:guide>
        <p15:guide id="6" pos="1165">
          <p15:clr>
            <a:srgbClr val="A4A3A4"/>
          </p15:clr>
        </p15:guide>
        <p15:guide id="7" pos="5323">
          <p15:clr>
            <a:srgbClr val="A4A3A4"/>
          </p15:clr>
        </p15:guide>
        <p15:guide id="8" pos="13713">
          <p15:clr>
            <a:srgbClr val="A4A3A4"/>
          </p15:clr>
        </p15:guide>
        <p15:guide id="9" pos="178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EF3"/>
    <a:srgbClr val="B7D9F3"/>
    <a:srgbClr val="CC0000"/>
    <a:srgbClr val="BAE2EF"/>
    <a:srgbClr val="B9E2EE"/>
    <a:srgbClr val="BCE1F4"/>
    <a:srgbClr val="F28E00"/>
    <a:srgbClr val="00A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4"/>
    <p:restoredTop sz="94660"/>
  </p:normalViewPr>
  <p:slideViewPr>
    <p:cSldViewPr snapToGrid="0">
      <p:cViewPr varScale="1">
        <p:scale>
          <a:sx n="15" d="100"/>
          <a:sy n="15" d="100"/>
        </p:scale>
        <p:origin x="-1824" y="-125"/>
      </p:cViewPr>
      <p:guideLst>
        <p:guide orient="horz" pos="10656"/>
        <p:guide orient="horz" pos="24048"/>
        <p:guide orient="horz" pos="17376"/>
        <p:guide orient="horz" pos="24648"/>
        <p:guide pos="9535"/>
        <p:guide pos="1165"/>
        <p:guide pos="5323"/>
        <p:guide pos="13713"/>
        <p:guide pos="178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178" tIns="16088" rIns="32178" bIns="16088" numCol="1" anchor="t" anchorCtr="0" compatLnSpc="1">
            <a:prstTxWarp prst="textNoShape">
              <a:avLst/>
            </a:prstTxWarp>
          </a:bodyPr>
          <a:lstStyle>
            <a:lvl1pPr defTabSz="323850">
              <a:defRPr sz="4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5963" y="0"/>
            <a:ext cx="44338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178" tIns="16088" rIns="32178" bIns="16088" numCol="1" anchor="t" anchorCtr="0" compatLnSpc="1">
            <a:prstTxWarp prst="textNoShape">
              <a:avLst/>
            </a:prstTxWarp>
          </a:bodyPr>
          <a:lstStyle>
            <a:lvl1pPr algn="r" defTabSz="323850">
              <a:defRPr sz="4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923963"/>
            <a:ext cx="443547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178" tIns="16088" rIns="32178" bIns="16088" numCol="1" anchor="b" anchorCtr="0" compatLnSpc="1">
            <a:prstTxWarp prst="textNoShape">
              <a:avLst/>
            </a:prstTxWarp>
          </a:bodyPr>
          <a:lstStyle>
            <a:lvl1pPr defTabSz="323850">
              <a:defRPr sz="4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5963" y="13923963"/>
            <a:ext cx="4433887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178" tIns="16088" rIns="32178" bIns="16088" numCol="1" anchor="b" anchorCtr="0" compatLnSpc="1">
            <a:prstTxWarp prst="textNoShape">
              <a:avLst/>
            </a:prstTxWarp>
          </a:bodyPr>
          <a:lstStyle>
            <a:lvl1pPr algn="r" defTabSz="323850">
              <a:defRPr sz="400">
                <a:latin typeface="Times" pitchFamily="18" charset="0"/>
              </a:defRPr>
            </a:lvl1pPr>
          </a:lstStyle>
          <a:p>
            <a:fld id="{5E1FA552-D81E-47F3-8F86-EB30D3F867F2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89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178" tIns="16088" rIns="32178" bIns="16088" numCol="1" anchor="t" anchorCtr="0" compatLnSpc="1">
            <a:prstTxWarp prst="textNoShape">
              <a:avLst/>
            </a:prstTxWarp>
          </a:bodyPr>
          <a:lstStyle>
            <a:lvl1pPr defTabSz="323850">
              <a:defRPr sz="4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5963" y="0"/>
            <a:ext cx="44338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178" tIns="16088" rIns="32178" bIns="16088" numCol="1" anchor="t" anchorCtr="0" compatLnSpc="1">
            <a:prstTxWarp prst="textNoShape">
              <a:avLst/>
            </a:prstTxWarp>
          </a:bodyPr>
          <a:lstStyle>
            <a:lvl1pPr algn="r" defTabSz="323850">
              <a:defRPr sz="4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75000" y="1101725"/>
            <a:ext cx="3886200" cy="5494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6964363"/>
            <a:ext cx="8185150" cy="659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178" tIns="16088" rIns="32178" bIns="16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923963"/>
            <a:ext cx="4435475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178" tIns="16088" rIns="32178" bIns="16088" numCol="1" anchor="b" anchorCtr="0" compatLnSpc="1">
            <a:prstTxWarp prst="textNoShape">
              <a:avLst/>
            </a:prstTxWarp>
          </a:bodyPr>
          <a:lstStyle>
            <a:lvl1pPr defTabSz="323850">
              <a:defRPr sz="4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963" y="13923963"/>
            <a:ext cx="4433887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178" tIns="16088" rIns="32178" bIns="16088" numCol="1" anchor="b" anchorCtr="0" compatLnSpc="1">
            <a:prstTxWarp prst="textNoShape">
              <a:avLst/>
            </a:prstTxWarp>
          </a:bodyPr>
          <a:lstStyle>
            <a:lvl1pPr algn="r" defTabSz="323850">
              <a:defRPr sz="400">
                <a:latin typeface="Times" pitchFamily="18" charset="0"/>
              </a:defRPr>
            </a:lvl1pPr>
          </a:lstStyle>
          <a:p>
            <a:fld id="{2AAB6949-9A42-41ED-BCB9-E6EC2FC55128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883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4802F-6AF3-41E1-BE25-D959AB9BB71D}" type="slidenum">
              <a:rPr lang="de-DE"/>
              <a:pPr/>
              <a:t>1</a:t>
            </a:fld>
            <a:endParaRPr lang="de-D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52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9986963"/>
            <a:ext cx="27246263" cy="282495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26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0363" y="1714500"/>
            <a:ext cx="6810375" cy="365220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3488" cy="36522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64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4475" y="9986963"/>
            <a:ext cx="27246263" cy="282495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99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267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4475" y="9986963"/>
            <a:ext cx="13546138" cy="282495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13013" y="9986963"/>
            <a:ext cx="13547725" cy="282495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9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67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74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95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851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978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1" name="Picture 9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1025" y="1743075"/>
            <a:ext cx="3689350" cy="368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175125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15000">
          <a:solidFill>
            <a:srgbClr val="0093D3"/>
          </a:solidFill>
          <a:latin typeface="+mj-lt"/>
          <a:ea typeface="+mj-ea"/>
          <a:cs typeface="+mj-cs"/>
        </a:defRPr>
      </a:lvl1pPr>
      <a:lvl2pPr algn="l" defTabSz="4175125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15000">
          <a:solidFill>
            <a:srgbClr val="0093D3"/>
          </a:solidFill>
          <a:latin typeface="Arial Black" pitchFamily="34" charset="0"/>
        </a:defRPr>
      </a:lvl2pPr>
      <a:lvl3pPr algn="l" defTabSz="4175125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15000">
          <a:solidFill>
            <a:srgbClr val="0093D3"/>
          </a:solidFill>
          <a:latin typeface="Arial Black" pitchFamily="34" charset="0"/>
        </a:defRPr>
      </a:lvl3pPr>
      <a:lvl4pPr algn="l" defTabSz="4175125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15000">
          <a:solidFill>
            <a:srgbClr val="0093D3"/>
          </a:solidFill>
          <a:latin typeface="Arial Black" pitchFamily="34" charset="0"/>
        </a:defRPr>
      </a:lvl4pPr>
      <a:lvl5pPr algn="l" defTabSz="4175125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15000">
          <a:solidFill>
            <a:srgbClr val="0093D3"/>
          </a:solidFill>
          <a:latin typeface="Arial Black" pitchFamily="34" charset="0"/>
        </a:defRPr>
      </a:lvl5pPr>
      <a:lvl6pPr marL="457200" algn="l" defTabSz="4175125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15000">
          <a:solidFill>
            <a:srgbClr val="0093D3"/>
          </a:solidFill>
          <a:latin typeface="Arial Black" pitchFamily="34" charset="0"/>
        </a:defRPr>
      </a:lvl6pPr>
      <a:lvl7pPr marL="914400" algn="l" defTabSz="4175125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15000">
          <a:solidFill>
            <a:srgbClr val="0093D3"/>
          </a:solidFill>
          <a:latin typeface="Arial Black" pitchFamily="34" charset="0"/>
        </a:defRPr>
      </a:lvl7pPr>
      <a:lvl8pPr marL="1371600" algn="l" defTabSz="4175125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15000">
          <a:solidFill>
            <a:srgbClr val="0093D3"/>
          </a:solidFill>
          <a:latin typeface="Arial Black" pitchFamily="34" charset="0"/>
        </a:defRPr>
      </a:lvl8pPr>
      <a:lvl9pPr marL="1828800" algn="l" defTabSz="4175125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15000">
          <a:solidFill>
            <a:srgbClr val="0093D3"/>
          </a:solidFill>
          <a:latin typeface="Arial Black" pitchFamily="34" charset="0"/>
        </a:defRPr>
      </a:lvl9pPr>
    </p:titleStyle>
    <p:bodyStyle>
      <a:lvl1pPr marL="1565275" indent="-1565275" algn="l" defTabSz="4175125" rtl="0" eaLnBrk="1" fontAlgn="base" hangingPunct="1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1" fontAlgn="base" hangingPunct="1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19700" indent="-1044575" algn="l" defTabSz="4175125" rtl="0" eaLnBrk="1" fontAlgn="base" hangingPunct="1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07263" indent="-1042988" algn="l" defTabSz="4175125" rtl="0" eaLnBrk="1" fontAlgn="base" hangingPunct="1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64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536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08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0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213" indent="-1044575" algn="l" defTabSz="4175125" rtl="0" eaLnBrk="1" fontAlgn="base" hangingPunct="1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1404938" y="3952875"/>
            <a:ext cx="20378737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7588" tIns="208794" rIns="417588" bIns="208794"/>
          <a:lstStyle/>
          <a:p>
            <a:pPr eaLnBrk="1" hangingPunct="1">
              <a:lnSpc>
                <a:spcPct val="90000"/>
              </a:lnSpc>
            </a:pPr>
            <a:r>
              <a:rPr lang="de-DE" sz="4000" b="1" dirty="0">
                <a:solidFill>
                  <a:srgbClr val="F28E00"/>
                </a:solidFill>
              </a:rPr>
              <a:t>Subheadline, Arial </a:t>
            </a:r>
            <a:r>
              <a:rPr lang="de-DE" sz="4000" b="1" dirty="0" err="1">
                <a:solidFill>
                  <a:srgbClr val="F28E00"/>
                </a:solidFill>
              </a:rPr>
              <a:t>bold</a:t>
            </a:r>
            <a:r>
              <a:rPr lang="de-DE" sz="4000" b="1" dirty="0" smtClean="0">
                <a:solidFill>
                  <a:srgbClr val="F28E00"/>
                </a:solidFill>
              </a:rPr>
              <a:t>,, </a:t>
            </a:r>
            <a:r>
              <a:rPr lang="de-DE" sz="4000" b="1" dirty="0">
                <a:solidFill>
                  <a:srgbClr val="F28E00"/>
                </a:solidFill>
              </a:rPr>
              <a:t>DESY-orange, Subheadline, Arial </a:t>
            </a:r>
            <a:r>
              <a:rPr lang="de-DE" sz="4000" b="1" dirty="0" err="1">
                <a:solidFill>
                  <a:srgbClr val="F28E00"/>
                </a:solidFill>
              </a:rPr>
              <a:t>bold</a:t>
            </a:r>
            <a:r>
              <a:rPr lang="de-DE" sz="4000" b="1" dirty="0">
                <a:solidFill>
                  <a:srgbClr val="F28E00"/>
                </a:solidFill>
              </a:rPr>
              <a:t>, </a:t>
            </a:r>
            <a:r>
              <a:rPr lang="de-DE" sz="4000" b="1" dirty="0">
                <a:solidFill>
                  <a:srgbClr val="F28E00"/>
                </a:solidFill>
              </a:rPr>
              <a:t>4</a:t>
            </a:r>
            <a:r>
              <a:rPr lang="de-DE" sz="4000" b="1" dirty="0" smtClean="0">
                <a:solidFill>
                  <a:srgbClr val="F28E00"/>
                </a:solidFill>
              </a:rPr>
              <a:t>0pt, </a:t>
            </a:r>
            <a:r>
              <a:rPr lang="de-DE" sz="4000" b="1" dirty="0">
                <a:solidFill>
                  <a:srgbClr val="F28E00"/>
                </a:solidFill>
              </a:rPr>
              <a:t>DESY-orange </a:t>
            </a:r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2023163" y="6876256"/>
            <a:ext cx="7011987" cy="189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7588" tIns="208794" rIns="417588" bIns="208794"/>
          <a:lstStyle/>
          <a:p>
            <a:pPr eaLnBrk="1" hangingPunct="1">
              <a:lnSpc>
                <a:spcPct val="90000"/>
              </a:lnSpc>
            </a:pPr>
            <a:r>
              <a:rPr lang="de-DE" sz="4000" b="1" dirty="0">
                <a:solidFill>
                  <a:srgbClr val="00A6EB"/>
                </a:solidFill>
              </a:rPr>
              <a:t>Headline, DESY-cyan, max. 2-zeilig</a:t>
            </a:r>
          </a:p>
        </p:txBody>
      </p:sp>
      <p:sp>
        <p:nvSpPr>
          <p:cNvPr id="14620" name="Text Box 284"/>
          <p:cNvSpPr txBox="1">
            <a:spLocks noChangeArrowheads="1"/>
          </p:cNvSpPr>
          <p:nvPr/>
        </p:nvSpPr>
        <p:spPr bwMode="auto">
          <a:xfrm>
            <a:off x="1690688" y="1643063"/>
            <a:ext cx="20696237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de-DE" sz="8200" b="1" dirty="0" smtClean="0">
                <a:solidFill>
                  <a:srgbClr val="00A6EB"/>
                </a:solidFill>
              </a:rPr>
              <a:t>Headline, Arial </a:t>
            </a:r>
            <a:r>
              <a:rPr lang="de-DE" sz="8200" b="1" dirty="0" err="1" smtClean="0">
                <a:solidFill>
                  <a:srgbClr val="00A6EB"/>
                </a:solidFill>
              </a:rPr>
              <a:t>bold</a:t>
            </a:r>
            <a:r>
              <a:rPr lang="de-DE" sz="8200" b="1" dirty="0" smtClean="0">
                <a:solidFill>
                  <a:srgbClr val="00A6EB"/>
                </a:solidFill>
              </a:rPr>
              <a:t>, mind. 65 </a:t>
            </a:r>
            <a:r>
              <a:rPr lang="de-DE" sz="8200" b="1" dirty="0" err="1" smtClean="0">
                <a:solidFill>
                  <a:srgbClr val="00A6EB"/>
                </a:solidFill>
              </a:rPr>
              <a:t>pt</a:t>
            </a:r>
            <a:r>
              <a:rPr lang="de-DE" sz="8200" b="1" dirty="0" smtClean="0">
                <a:solidFill>
                  <a:srgbClr val="00A6EB"/>
                </a:solidFill>
              </a:rPr>
              <a:t>, </a:t>
            </a:r>
            <a:r>
              <a:rPr lang="de-DE" sz="8200" b="1" dirty="0" err="1" smtClean="0">
                <a:solidFill>
                  <a:srgbClr val="00A6EB"/>
                </a:solidFill>
              </a:rPr>
              <a:t>cyan</a:t>
            </a:r>
            <a:r>
              <a:rPr lang="de-DE" sz="8200" b="1" dirty="0" smtClean="0">
                <a:solidFill>
                  <a:srgbClr val="00A6EB"/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de-DE" sz="8200" b="1" dirty="0" smtClean="0">
                <a:solidFill>
                  <a:srgbClr val="00A6EB"/>
                </a:solidFill>
              </a:rPr>
              <a:t>max. 2-zeilig, Unbekannte DESY-orange</a:t>
            </a:r>
            <a:r>
              <a:rPr lang="de-DE" sz="8200" b="1" dirty="0" smtClean="0">
                <a:solidFill>
                  <a:srgbClr val="F28E00"/>
                </a:solidFill>
              </a:rPr>
              <a:t>.</a:t>
            </a:r>
            <a:r>
              <a:rPr lang="de-DE" sz="8000" b="1" dirty="0" smtClean="0">
                <a:solidFill>
                  <a:srgbClr val="00A6EB"/>
                </a:solidFill>
              </a:rPr>
              <a:t> </a:t>
            </a:r>
            <a:endParaRPr lang="de-DE" sz="8000" b="1" dirty="0">
              <a:solidFill>
                <a:srgbClr val="00A6EB"/>
              </a:solidFill>
            </a:endParaRPr>
          </a:p>
        </p:txBody>
      </p:sp>
      <p:pic>
        <p:nvPicPr>
          <p:cNvPr id="49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88" y="41270238"/>
            <a:ext cx="14400000" cy="7623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cientific-Poster_Template_A0">
  <a:themeElements>
    <a:clrScheme name="Scientific-Poster_Template_A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ientific-Poster_Template_A0">
      <a:majorFont>
        <a:latin typeface="Arial Black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ientific-Poster_Template_A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tific-Poster_Template_A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tific-Poster_Template_A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tific-Poster_Template_A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tific-Poster_Template_A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tific-Poster_Template_A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tific-Poster_Template_A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tific-Poster_Template_A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tific-Poster_Template_A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tific-Poster_Template_A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tific-Poster_Template_A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tific-Poster_Template_A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äsentation7" id="{F2DCA396-C752-6646-A35F-E9E6D17DDA17}" vid="{FAFFFDD4-4151-7C44-9E87-02536275BC7E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Scientific-Poster_Template_A0</Template>
  <TotalTime>0</TotalTime>
  <Words>42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Scientific-Poster_Template_A0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wdecking</dc:creator>
  <cp:lastModifiedBy>wdecking</cp:lastModifiedBy>
  <cp:revision>1</cp:revision>
  <cp:lastPrinted>2006-11-07T07:53:55Z</cp:lastPrinted>
  <dcterms:created xsi:type="dcterms:W3CDTF">2019-08-19T11:44:26Z</dcterms:created>
  <dcterms:modified xsi:type="dcterms:W3CDTF">2019-08-19T11:57:43Z</dcterms:modified>
</cp:coreProperties>
</file>